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/Relationships>
</file>

<file path=ppt/media/image1.jpg>
</file>

<file path=ppt/media/image2.jpg>
</file>

<file path=ppt/media/image3.jpg>
</file>

<file path=ppt/media/image4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ncescotuppo_1_lampadina_naturale-1-1-1-1-1-1-1-1-1-1-1-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543" y="0"/>
            <a:ext cx="4572914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4320" y="6035040"/>
            <a:ext cx="8595360" cy="54864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b="1" sz="1600">
                <a:solidFill>
                  <a:srgbClr val="FFFFFF"/>
                </a:solidFill>
              </a:rPr>
              <a:t>francescotuppo_1_lampadina_naturale-1-1-1-1-1-1-1-1-1-1-1-1.jpg</a:t>
            </a: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ncescotuppo_1_nessunritornoaditaca-1-1-1-1-1-1-1-1-1-1-1-1-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543" y="0"/>
            <a:ext cx="4572914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4320" y="6035040"/>
            <a:ext cx="8595360" cy="54864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b="1" sz="1600">
                <a:solidFill>
                  <a:srgbClr val="FFFFFF"/>
                </a:solidFill>
              </a:rPr>
              <a:t>francescotuppo_1_nessunritornoaditaca-1-1-1-1-1-1-1-1-1-1-1-1-1.jpg</a:t>
            </a: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ncescotuppo_1_rosso_spezzato-1-1-1-1-1-1-1-1-1-1-1-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530" y="0"/>
            <a:ext cx="3856939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4320" y="6035040"/>
            <a:ext cx="8595360" cy="54864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b="1" sz="1600">
                <a:solidFill>
                  <a:srgbClr val="FFFFFF"/>
                </a:solidFill>
              </a:rPr>
              <a:t>francescotuppo_1_rosso_spezzato-1-1-1-1-1-1-1-1-1-1-1-1.jpg</a:t>
            </a: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ncescotuppo_1_coscienzainfumo-1-1-1-1-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707"/>
            <a:ext cx="9144000" cy="514258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4320" y="6035040"/>
            <a:ext cx="8595360" cy="54864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b="1" sz="1600">
                <a:solidFill>
                  <a:srgbClr val="FFFFFF"/>
                </a:solidFill>
              </a:rPr>
              <a:t>francescotuppo_1_coscienzainfumo-1-1-1-1-1.jpg</a:t>
            </a: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